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87" r:id="rId2"/>
    <p:sldId id="445" r:id="rId3"/>
    <p:sldId id="446" r:id="rId4"/>
    <p:sldId id="447" r:id="rId5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7" autoAdjust="0"/>
    <p:restoredTop sz="99346" autoAdjust="0"/>
  </p:normalViewPr>
  <p:slideViewPr>
    <p:cSldViewPr snapToGrid="0" snapToObjects="1">
      <p:cViewPr>
        <p:scale>
          <a:sx n="120" d="100"/>
          <a:sy n="120" d="100"/>
        </p:scale>
        <p:origin x="-74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4B2D3-7CF7-F043-B2C6-0223405A80F9}" type="datetimeFigureOut">
              <a:rPr lang="da-DK" smtClean="0"/>
              <a:t>23-04-2019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1B0AA-87C0-9442-98DB-0F4C28BE8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9050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E487B-595D-814A-9549-12256FCBDF34}" type="datetimeFigureOut">
              <a:rPr lang="da-DK" smtClean="0"/>
              <a:t>23-04-2019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CE756-7ACF-5B4C-BF9F-5A568CFFFB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7202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136C-7812-4F55-A7DF-717561BAEA8C}" type="datetime2">
              <a:rPr lang="da-DK" smtClean="0"/>
              <a:t>23.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The Value Ladder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707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BD22-C24F-4E6D-9C8A-BE1049A3700B}" type="datetime2">
              <a:rPr lang="da-DK" smtClean="0"/>
              <a:t>23.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The Value Ladder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811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8EC0-1F9C-4B8B-A1B6-034DC63D80DE}" type="datetime2">
              <a:rPr lang="da-DK" smtClean="0"/>
              <a:t>23.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The Value Ladder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964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334A-7283-4DA0-BA56-3B6F239CDBAC}" type="datetime2">
              <a:rPr lang="da-DK" smtClean="0"/>
              <a:t>23.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The Value Ladder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11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50FF-7341-4EE3-AC4C-78FF9A472E0C}" type="datetime2">
              <a:rPr lang="da-DK" smtClean="0"/>
              <a:t>23.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The Value Ladder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056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8282-B190-44F5-B7C7-F0E52136314B}" type="datetime2">
              <a:rPr lang="da-DK" smtClean="0"/>
              <a:t>23. april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The Value Ladder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731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346-3A45-4015-82E6-5E2094093584}" type="datetime2">
              <a:rPr lang="da-DK" smtClean="0"/>
              <a:t>23. april 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The Value Ladder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093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847F-A571-49CD-9529-D66BDC375B9D}" type="datetime2">
              <a:rPr lang="da-DK" smtClean="0"/>
              <a:t>23. april 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The Value Ladder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41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C9E9-1E21-439A-BC7A-FB827FBA5BF6}" type="datetime2">
              <a:rPr lang="da-DK" smtClean="0"/>
              <a:t>23. april 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The Value Ladder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158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6558-D654-4CD5-8019-29E1D9D3E2E3}" type="datetime2">
              <a:rPr lang="da-DK" smtClean="0"/>
              <a:t>23. april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The Value Ladder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553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BE55-B87C-429B-BE27-786C12290FEC}" type="datetime2">
              <a:rPr lang="da-DK" smtClean="0"/>
              <a:t>23. april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The Value Ladder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14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BC244-B51B-4A86-BCC3-A8FB8724591B}" type="datetime2">
              <a:rPr lang="da-DK" smtClean="0"/>
              <a:t>23.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HEnt 10 - The Value Ladder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718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81775"/>
            <a:ext cx="7772400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Humanistisk Entrepreneurship 10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The Value </a:t>
            </a:r>
            <a:r>
              <a:rPr lang="da-DK" dirty="0" err="1"/>
              <a:t>L</a:t>
            </a:r>
            <a:r>
              <a:rPr lang="da-DK" dirty="0" err="1" smtClean="0"/>
              <a:t>adder</a:t>
            </a:r>
            <a:r>
              <a:rPr lang="da-DK" dirty="0" smtClean="0">
                <a:ea typeface="Calibri"/>
                <a:cs typeface="Times New Roman"/>
              </a:rPr>
              <a:t/>
            </a:r>
            <a:br>
              <a:rPr lang="da-DK" dirty="0" smtClean="0">
                <a:ea typeface="Calibri"/>
                <a:cs typeface="Times New Roman"/>
              </a:rPr>
            </a:br>
            <a:r>
              <a:rPr lang="da-DK" dirty="0">
                <a:ea typeface="Calibri"/>
                <a:cs typeface="Times New Roman"/>
              </a:rPr>
              <a:t/>
            </a:r>
            <a:br>
              <a:rPr lang="da-DK" dirty="0">
                <a:ea typeface="Calibri"/>
                <a:cs typeface="Times New Roman"/>
              </a:rPr>
            </a:br>
            <a:r>
              <a:rPr lang="da-DK" dirty="0" smtClean="0"/>
              <a:t/>
            </a:r>
            <a:br>
              <a:rPr lang="da-DK" dirty="0" smtClean="0"/>
            </a:br>
            <a:endParaRPr lang="en-US" dirty="0" smtClean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709216"/>
            <a:ext cx="6400800" cy="139256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forår 2019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Pillon - KU</a:t>
            </a:r>
          </a:p>
        </p:txBody>
      </p:sp>
    </p:spTree>
    <p:extLst>
      <p:ext uri="{BB962C8B-B14F-4D97-AF65-F5344CB8AC3E}">
        <p14:creationId xmlns:p14="http://schemas.microsoft.com/office/powerpoint/2010/main" val="28391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9D79-D2A6-4F68-8348-F564B9AB1D98}" type="datetime2">
              <a:rPr lang="da-DK" smtClean="0"/>
              <a:t>23. april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The Value Ladder</a:t>
            </a:r>
            <a:endParaRPr lang="en-US" dirty="0"/>
          </a:p>
        </p:txBody>
      </p:sp>
      <p:sp>
        <p:nvSpPr>
          <p:cNvPr id="9" name="Pladsholder til indhold 1"/>
          <p:cNvSpPr>
            <a:spLocks noGrp="1"/>
          </p:cNvSpPr>
          <p:nvPr>
            <p:ph idx="1"/>
          </p:nvPr>
        </p:nvSpPr>
        <p:spPr>
          <a:xfrm>
            <a:off x="1619672" y="1124744"/>
            <a:ext cx="7344816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dirty="0" smtClean="0">
                <a:cs typeface="Arial" pitchFamily="34" charset="0"/>
              </a:rPr>
              <a:t>Forklar værditrappen (the </a:t>
            </a:r>
            <a:r>
              <a:rPr lang="da-DK" sz="2400" dirty="0" err="1" smtClean="0">
                <a:cs typeface="Arial" pitchFamily="34" charset="0"/>
              </a:rPr>
              <a:t>value</a:t>
            </a:r>
            <a:r>
              <a:rPr lang="da-DK" sz="2400" dirty="0" smtClean="0">
                <a:cs typeface="Arial" pitchFamily="34" charset="0"/>
              </a:rPr>
              <a:t> </a:t>
            </a:r>
            <a:r>
              <a:rPr lang="da-DK" sz="2400" dirty="0" err="1" smtClean="0">
                <a:cs typeface="Arial" pitchFamily="34" charset="0"/>
              </a:rPr>
              <a:t>ladder</a:t>
            </a:r>
            <a:r>
              <a:rPr lang="da-DK" sz="2400" dirty="0" smtClean="0">
                <a:cs typeface="Arial" pitchFamily="34" charset="0"/>
              </a:rPr>
              <a:t>) med egne ord</a:t>
            </a:r>
          </a:p>
          <a:p>
            <a:pPr>
              <a:buNone/>
            </a:pPr>
            <a:endParaRPr lang="da-DK" sz="2400" dirty="0" smtClean="0">
              <a:cs typeface="Arial" pitchFamily="34" charset="0"/>
            </a:endParaRPr>
          </a:p>
          <a:p>
            <a:pPr>
              <a:buNone/>
            </a:pPr>
            <a:endParaRPr lang="da-DK" sz="2400" dirty="0" smtClean="0">
              <a:cs typeface="Arial" pitchFamily="34" charset="0"/>
            </a:endParaRPr>
          </a:p>
          <a:p>
            <a:pPr>
              <a:buNone/>
            </a:pPr>
            <a:r>
              <a:rPr lang="da-DK" sz="2400" dirty="0" err="1" smtClean="0">
                <a:cs typeface="Arial" pitchFamily="34" charset="0"/>
              </a:rPr>
              <a:t>Bait</a:t>
            </a:r>
            <a:r>
              <a:rPr lang="da-DK" sz="2400" dirty="0" smtClean="0"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da-DK" sz="2400" dirty="0" smtClean="0">
                <a:cs typeface="Arial" pitchFamily="34" charset="0"/>
              </a:rPr>
              <a:t>Frontend	</a:t>
            </a:r>
          </a:p>
          <a:p>
            <a:pPr>
              <a:buNone/>
            </a:pPr>
            <a:r>
              <a:rPr lang="da-DK" sz="2400" dirty="0" err="1" smtClean="0">
                <a:cs typeface="Arial" pitchFamily="34" charset="0"/>
              </a:rPr>
              <a:t>Middle</a:t>
            </a:r>
            <a:r>
              <a:rPr lang="da-DK" sz="2400" dirty="0" smtClean="0">
                <a:cs typeface="Arial" pitchFamily="34" charset="0"/>
              </a:rPr>
              <a:t>		</a:t>
            </a:r>
          </a:p>
          <a:p>
            <a:pPr>
              <a:buNone/>
            </a:pPr>
            <a:r>
              <a:rPr lang="da-DK" sz="2400" dirty="0" err="1" smtClean="0">
                <a:cs typeface="Arial" pitchFamily="34" charset="0"/>
              </a:rPr>
              <a:t>Backend</a:t>
            </a:r>
            <a:r>
              <a:rPr lang="da-DK" sz="2400" dirty="0" smtClean="0">
                <a:cs typeface="Arial" pitchFamily="34" charset="0"/>
              </a:rPr>
              <a:t>	</a:t>
            </a:r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0" y="2024279"/>
            <a:ext cx="1564395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1600" dirty="0" smtClean="0"/>
          </a:p>
          <a:p>
            <a:r>
              <a:rPr lang="da-DK" sz="1600" dirty="0" smtClean="0"/>
              <a:t>Pitch</a:t>
            </a:r>
            <a:endParaRPr lang="da-DK" sz="1600" dirty="0"/>
          </a:p>
          <a:p>
            <a:pPr>
              <a:lnSpc>
                <a:spcPct val="115000"/>
              </a:lnSpc>
            </a:pPr>
            <a:r>
              <a:rPr lang="da-DK" sz="1600" dirty="0" err="1" smtClean="0">
                <a:ea typeface="Calibri"/>
                <a:cs typeface="Times New Roman"/>
              </a:rPr>
              <a:t>Drucker</a:t>
            </a:r>
            <a:endParaRPr lang="da-DK" sz="1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da-DK" sz="1600" dirty="0" smtClean="0">
                <a:cs typeface="Times New Roman"/>
              </a:rPr>
              <a:t>7 kilder øvelse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The Value Ladder</a:t>
            </a:r>
            <a:endParaRPr lang="da-DK" sz="1600" dirty="0" smtClean="0">
              <a:solidFill>
                <a:srgbClr val="FF0000"/>
              </a:solidFill>
            </a:endParaRPr>
          </a:p>
          <a:p>
            <a:r>
              <a:rPr lang="da-DK" sz="1600" dirty="0" smtClean="0"/>
              <a:t>Værditrappe øvelse</a:t>
            </a:r>
          </a:p>
          <a:p>
            <a:pPr>
              <a:lnSpc>
                <a:spcPct val="115000"/>
              </a:lnSpc>
            </a:pPr>
            <a:endParaRPr lang="da-DK" sz="1600" dirty="0" smtClean="0">
              <a:cs typeface="Times New Roman"/>
            </a:endParaRPr>
          </a:p>
          <a:p>
            <a:pPr>
              <a:lnSpc>
                <a:spcPct val="115000"/>
              </a:lnSpc>
            </a:pPr>
            <a:endParaRPr lang="da-DK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5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6DED-449B-4AE1-AC12-92E35726F38C}" type="datetime2">
              <a:rPr lang="da-DK" smtClean="0"/>
              <a:t>23. april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The Value Ladder</a:t>
            </a:r>
            <a:endParaRPr lang="en-US" dirty="0"/>
          </a:p>
        </p:txBody>
      </p:sp>
      <p:sp>
        <p:nvSpPr>
          <p:cNvPr id="9" name="Pladsholder til indhold 1"/>
          <p:cNvSpPr>
            <a:spLocks noGrp="1"/>
          </p:cNvSpPr>
          <p:nvPr>
            <p:ph idx="1"/>
          </p:nvPr>
        </p:nvSpPr>
        <p:spPr>
          <a:xfrm>
            <a:off x="1619672" y="1124744"/>
            <a:ext cx="7344816" cy="4032448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400" dirty="0" smtClean="0">
              <a:cs typeface="Arial" pitchFamily="34" charset="0"/>
            </a:endParaRPr>
          </a:p>
          <a:p>
            <a:pPr>
              <a:buNone/>
            </a:pPr>
            <a:r>
              <a:rPr lang="da-DK" sz="2400" dirty="0" err="1" smtClean="0">
                <a:cs typeface="Arial" pitchFamily="34" charset="0"/>
              </a:rPr>
              <a:t>Bait</a:t>
            </a:r>
            <a:r>
              <a:rPr lang="da-DK" sz="2400" dirty="0" smtClean="0">
                <a:cs typeface="Arial" pitchFamily="34" charset="0"/>
              </a:rPr>
              <a:t>		</a:t>
            </a:r>
          </a:p>
          <a:p>
            <a:r>
              <a:rPr lang="da-DK" sz="2400" dirty="0" smtClean="0">
                <a:cs typeface="Arial" pitchFamily="34" charset="0"/>
              </a:rPr>
              <a:t>Content marketing, </a:t>
            </a:r>
            <a:r>
              <a:rPr lang="da-DK" sz="2400" dirty="0" err="1" smtClean="0">
                <a:cs typeface="Arial" pitchFamily="34" charset="0"/>
              </a:rPr>
              <a:t>freemium</a:t>
            </a:r>
            <a:r>
              <a:rPr lang="da-DK" sz="2400" dirty="0" smtClean="0">
                <a:cs typeface="Arial" pitchFamily="34" charset="0"/>
              </a:rPr>
              <a:t>, …</a:t>
            </a:r>
          </a:p>
          <a:p>
            <a:pPr>
              <a:buNone/>
            </a:pPr>
            <a:r>
              <a:rPr lang="da-DK" sz="2400" dirty="0" smtClean="0">
                <a:cs typeface="Arial" pitchFamily="34" charset="0"/>
              </a:rPr>
              <a:t>Frontend	</a:t>
            </a:r>
          </a:p>
          <a:p>
            <a:r>
              <a:rPr lang="da-DK" sz="2400" dirty="0" smtClean="0">
                <a:cs typeface="Arial" pitchFamily="34" charset="0"/>
              </a:rPr>
              <a:t>Indgangsmodel, </a:t>
            </a:r>
            <a:r>
              <a:rPr lang="da-DK" sz="2400" dirty="0" err="1" smtClean="0">
                <a:cs typeface="Arial" pitchFamily="34" charset="0"/>
              </a:rPr>
              <a:t>premium</a:t>
            </a:r>
            <a:r>
              <a:rPr lang="da-DK" sz="2400" dirty="0" smtClean="0">
                <a:cs typeface="Arial" pitchFamily="34" charset="0"/>
              </a:rPr>
              <a:t>, startset, …</a:t>
            </a:r>
          </a:p>
          <a:p>
            <a:pPr>
              <a:buNone/>
            </a:pPr>
            <a:r>
              <a:rPr lang="da-DK" sz="2400" dirty="0" err="1" smtClean="0">
                <a:cs typeface="Arial" pitchFamily="34" charset="0"/>
              </a:rPr>
              <a:t>Middle</a:t>
            </a:r>
            <a:r>
              <a:rPr lang="da-DK" sz="2400" dirty="0" smtClean="0">
                <a:cs typeface="Arial" pitchFamily="34" charset="0"/>
              </a:rPr>
              <a:t>		</a:t>
            </a:r>
          </a:p>
          <a:p>
            <a:r>
              <a:rPr lang="da-DK" sz="2400" dirty="0" smtClean="0">
                <a:cs typeface="Arial" pitchFamily="34" charset="0"/>
              </a:rPr>
              <a:t>Nuværende produkt/ydelse </a:t>
            </a:r>
          </a:p>
          <a:p>
            <a:pPr>
              <a:buNone/>
            </a:pPr>
            <a:r>
              <a:rPr lang="da-DK" sz="2400" dirty="0" err="1" smtClean="0">
                <a:cs typeface="Arial" pitchFamily="34" charset="0"/>
              </a:rPr>
              <a:t>Backend</a:t>
            </a:r>
            <a:r>
              <a:rPr lang="da-DK" sz="2400" dirty="0" smtClean="0">
                <a:cs typeface="Arial" pitchFamily="34" charset="0"/>
              </a:rPr>
              <a:t>	</a:t>
            </a:r>
          </a:p>
          <a:p>
            <a:r>
              <a:rPr lang="da-DK" sz="2400" dirty="0" smtClean="0">
                <a:cs typeface="Arial" pitchFamily="34" charset="0"/>
              </a:rPr>
              <a:t>Inkrementel innovation, </a:t>
            </a:r>
            <a:r>
              <a:rPr lang="da-DK" sz="2400" dirty="0" err="1" smtClean="0">
                <a:cs typeface="Arial" pitchFamily="34" charset="0"/>
              </a:rPr>
              <a:t>skalering</a:t>
            </a:r>
            <a:r>
              <a:rPr lang="da-DK" sz="2400" dirty="0" smtClean="0">
                <a:cs typeface="Arial" pitchFamily="34" charset="0"/>
              </a:rPr>
              <a:t>, …</a:t>
            </a:r>
            <a:endParaRPr lang="da-DK" sz="2400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0" y="2024279"/>
            <a:ext cx="1564395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1600" dirty="0" smtClean="0"/>
          </a:p>
          <a:p>
            <a:r>
              <a:rPr lang="da-DK" sz="1600" dirty="0" smtClean="0"/>
              <a:t>Pitch</a:t>
            </a:r>
            <a:endParaRPr lang="da-DK" sz="1600" dirty="0"/>
          </a:p>
          <a:p>
            <a:pPr>
              <a:lnSpc>
                <a:spcPct val="115000"/>
              </a:lnSpc>
            </a:pPr>
            <a:r>
              <a:rPr lang="da-DK" sz="1600" dirty="0" err="1" smtClean="0">
                <a:ea typeface="Calibri"/>
                <a:cs typeface="Times New Roman"/>
              </a:rPr>
              <a:t>Drucker</a:t>
            </a:r>
            <a:endParaRPr lang="da-DK" sz="1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da-DK" sz="1600" dirty="0" smtClean="0">
                <a:cs typeface="Times New Roman"/>
              </a:rPr>
              <a:t>7 kilder øvelse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The Value Ladder</a:t>
            </a:r>
            <a:endParaRPr lang="da-DK" sz="1600" dirty="0" smtClean="0">
              <a:solidFill>
                <a:srgbClr val="FF0000"/>
              </a:solidFill>
            </a:endParaRPr>
          </a:p>
          <a:p>
            <a:r>
              <a:rPr lang="da-DK" sz="1600" dirty="0" smtClean="0"/>
              <a:t>Værditrappe øvelse</a:t>
            </a:r>
          </a:p>
          <a:p>
            <a:pPr>
              <a:lnSpc>
                <a:spcPct val="115000"/>
              </a:lnSpc>
            </a:pPr>
            <a:endParaRPr lang="da-DK" sz="1600" dirty="0" smtClean="0">
              <a:cs typeface="Times New Roman"/>
            </a:endParaRPr>
          </a:p>
          <a:p>
            <a:pPr>
              <a:lnSpc>
                <a:spcPct val="115000"/>
              </a:lnSpc>
            </a:pPr>
            <a:endParaRPr lang="da-DK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76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7BEC-768D-4696-B070-544569F59828}" type="datetime2">
              <a:rPr lang="da-DK" smtClean="0"/>
              <a:t>23. april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HEnt 10 - The Value Ladder</a:t>
            </a:r>
            <a:endParaRPr lang="en-US" dirty="0"/>
          </a:p>
        </p:txBody>
      </p:sp>
      <p:sp>
        <p:nvSpPr>
          <p:cNvPr id="9" name="Pladsholder til indhold 1"/>
          <p:cNvSpPr>
            <a:spLocks noGrp="1"/>
          </p:cNvSpPr>
          <p:nvPr>
            <p:ph idx="1"/>
          </p:nvPr>
        </p:nvSpPr>
        <p:spPr>
          <a:xfrm>
            <a:off x="2051719" y="717120"/>
            <a:ext cx="6635081" cy="5664208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400" dirty="0">
              <a:cs typeface="Arial" pitchFamily="34" charset="0"/>
            </a:endParaRPr>
          </a:p>
          <a:p>
            <a:pPr>
              <a:buNone/>
            </a:pPr>
            <a:r>
              <a:rPr lang="da-DK" sz="2400" dirty="0" smtClean="0">
                <a:cs typeface="Arial" pitchFamily="34" charset="0"/>
              </a:rPr>
              <a:t>Brainstorm </a:t>
            </a:r>
            <a:r>
              <a:rPr lang="da-DK" sz="2400" i="1" dirty="0" smtClean="0">
                <a:cs typeface="Arial" pitchFamily="34" charset="0"/>
              </a:rPr>
              <a:t>på tværs af grupperne </a:t>
            </a:r>
            <a:r>
              <a:rPr lang="da-DK" sz="2400" dirty="0" smtClean="0">
                <a:cs typeface="Arial" pitchFamily="34" charset="0"/>
              </a:rPr>
              <a:t>ang. en værditrappe for jeres eksamensvirksomhed. </a:t>
            </a:r>
          </a:p>
          <a:p>
            <a:pPr>
              <a:buNone/>
            </a:pPr>
            <a:endParaRPr lang="da-DK" sz="2400" dirty="0" smtClean="0">
              <a:cs typeface="Arial" pitchFamily="34" charset="0"/>
            </a:endParaRPr>
          </a:p>
          <a:p>
            <a:pPr>
              <a:buNone/>
            </a:pPr>
            <a:r>
              <a:rPr lang="da-DK" sz="2400" dirty="0" smtClean="0">
                <a:cs typeface="Arial" pitchFamily="34" charset="0"/>
              </a:rPr>
              <a:t>En afbalanceret miks af niveauer kan være mere givtigt (for begge parter) end en manisk fokusering på dyre </a:t>
            </a:r>
            <a:r>
              <a:rPr lang="da-DK" sz="2400" dirty="0" err="1" smtClean="0">
                <a:cs typeface="Arial" pitchFamily="34" charset="0"/>
              </a:rPr>
              <a:t>backends</a:t>
            </a:r>
            <a:r>
              <a:rPr lang="da-DK" sz="2400" dirty="0" smtClean="0">
                <a:cs typeface="Arial" pitchFamily="34" charset="0"/>
              </a:rPr>
              <a:t> der kan </a:t>
            </a:r>
            <a:r>
              <a:rPr lang="da-DK" sz="2400" dirty="0" err="1" smtClean="0">
                <a:cs typeface="Arial" pitchFamily="34" charset="0"/>
              </a:rPr>
              <a:t>implodere</a:t>
            </a:r>
            <a:endParaRPr lang="da-DK" sz="2400" dirty="0">
              <a:cs typeface="Arial" pitchFamily="34" charset="0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0" y="2024279"/>
            <a:ext cx="1564395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1600" dirty="0" smtClean="0"/>
          </a:p>
          <a:p>
            <a:r>
              <a:rPr lang="da-DK" sz="1600" dirty="0" smtClean="0"/>
              <a:t>Pitch</a:t>
            </a:r>
            <a:endParaRPr lang="da-DK" sz="1600" dirty="0"/>
          </a:p>
          <a:p>
            <a:pPr>
              <a:lnSpc>
                <a:spcPct val="115000"/>
              </a:lnSpc>
            </a:pPr>
            <a:r>
              <a:rPr lang="da-DK" sz="1600" dirty="0" err="1" smtClean="0">
                <a:ea typeface="Calibri"/>
                <a:cs typeface="Times New Roman"/>
              </a:rPr>
              <a:t>Drucker</a:t>
            </a:r>
            <a:endParaRPr lang="da-DK" sz="1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da-DK" sz="1600" dirty="0" smtClean="0">
                <a:cs typeface="Times New Roman"/>
              </a:rPr>
              <a:t>7 kilder øvelse</a:t>
            </a:r>
          </a:p>
          <a:p>
            <a:r>
              <a:rPr lang="en-US" sz="1600" dirty="0" smtClean="0"/>
              <a:t>The Value Ladder</a:t>
            </a:r>
            <a:endParaRPr lang="da-DK" sz="1600" dirty="0" smtClean="0"/>
          </a:p>
          <a:p>
            <a:r>
              <a:rPr lang="da-DK" sz="1600" dirty="0" smtClean="0">
                <a:solidFill>
                  <a:srgbClr val="FF0000"/>
                </a:solidFill>
              </a:rPr>
              <a:t>Værditrappe øvelse</a:t>
            </a:r>
          </a:p>
          <a:p>
            <a:pPr>
              <a:lnSpc>
                <a:spcPct val="115000"/>
              </a:lnSpc>
            </a:pPr>
            <a:endParaRPr lang="da-DK" sz="1600" dirty="0" smtClean="0">
              <a:cs typeface="Times New Roman"/>
            </a:endParaRPr>
          </a:p>
          <a:p>
            <a:pPr>
              <a:lnSpc>
                <a:spcPct val="115000"/>
              </a:lnSpc>
            </a:pPr>
            <a:endParaRPr lang="da-DK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9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3616</TotalTime>
  <Words>108</Words>
  <Application>Microsoft Office PowerPoint</Application>
  <PresentationFormat>Skærmshow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 Humanistisk Entrepreneurship 10 The Value Ladder   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Ezio Pillon</dc:creator>
  <cp:lastModifiedBy>e</cp:lastModifiedBy>
  <cp:revision>183</cp:revision>
  <dcterms:created xsi:type="dcterms:W3CDTF">2013-03-03T08:46:08Z</dcterms:created>
  <dcterms:modified xsi:type="dcterms:W3CDTF">2019-04-23T07:16:57Z</dcterms:modified>
</cp:coreProperties>
</file>